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4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56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449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07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437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18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1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082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296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3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157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5CC88-A7C2-440C-93DE-28562C70C8B8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26BC2-624A-4EF5-BCA3-B3EEFD117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22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airlines.org/Economics/DataAnalysis/Documents/2011-AJG-025-economic_impact_report_2010_ca25%5b1%5d.pdf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8.jpg"/><Relationship Id="rId4" Type="http://schemas.openxmlformats.org/officeDocument/2006/relationships/image" Target="../media/image3.jp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3810000" cy="1676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Airline Carbon Emissions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6304008"/>
            <a:ext cx="1723748" cy="336982"/>
          </a:xfrm>
        </p:spPr>
        <p:txBody>
          <a:bodyPr>
            <a:normAutofit/>
          </a:bodyPr>
          <a:lstStyle/>
          <a:p>
            <a:r>
              <a:rPr lang="en-US" sz="1600" dirty="0" err="1" smtClean="0"/>
              <a:t>Bree</a:t>
            </a:r>
            <a:r>
              <a:rPr lang="en-US" sz="1600" dirty="0" smtClean="0"/>
              <a:t> Mobley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28600"/>
            <a:ext cx="2235200" cy="167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52600"/>
            <a:ext cx="3302000" cy="19812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0" y="2114550"/>
            <a:ext cx="14859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34452" y="3030378"/>
            <a:ext cx="22381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International Air Transport Association</a:t>
            </a:r>
            <a:endParaRPr lang="en-US" sz="1000" dirty="0">
              <a:solidFill>
                <a:schemeClr val="bg1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4766"/>
              </p:ext>
            </p:extLst>
          </p:nvPr>
        </p:nvGraphicFramePr>
        <p:xfrm>
          <a:off x="127000" y="3886200"/>
          <a:ext cx="3505200" cy="822960"/>
        </p:xfrm>
        <a:graphic>
          <a:graphicData uri="http://schemas.openxmlformats.org/drawingml/2006/table">
            <a:tbl>
              <a:tblPr/>
              <a:tblGrid>
                <a:gridCol w="2197705"/>
                <a:gridCol w="1307495"/>
              </a:tblGrid>
              <a:tr h="198120">
                <a:tc>
                  <a:txBody>
                    <a:bodyPr/>
                    <a:lstStyle/>
                    <a:p>
                      <a:r>
                        <a:rPr lang="en-US" sz="1100" dirty="0"/>
                        <a:t>Economic Activity/Output (annual)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DE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$1.2-$1.3 trillion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r>
                        <a:rPr lang="en-US" sz="1100" dirty="0"/>
                        <a:t>Personal Earnings (annual)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DE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$370-$405 billion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r>
                        <a:rPr lang="en-US" sz="1100"/>
                        <a:t>Share of GDP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DE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4.9-5.2 percent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r>
                        <a:rPr lang="en-US" sz="1100"/>
                        <a:t>Job Impact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DE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9.7-10.5 million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03200" y="4803131"/>
            <a:ext cx="3352800" cy="5539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rgbClr val="504B4A"/>
                </a:solidFill>
                <a:effectLst/>
                <a:latin typeface="Verdana" pitchFamily="34" charset="0"/>
                <a:cs typeface="Arial" pitchFamily="34" charset="0"/>
              </a:rPr>
              <a:t>Economic Impact of Commercial Aviation on the U.S. Economy (2006-2009)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rgbClr val="504B4A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504B4A"/>
                </a:solidFill>
                <a:effectLst/>
                <a:latin typeface="Verdana" pitchFamily="34" charset="0"/>
                <a:cs typeface="Arial" pitchFamily="34" charset="0"/>
              </a:rPr>
              <a:t>Source: FAA Air Traffic Organization, </a:t>
            </a:r>
            <a:r>
              <a:rPr kumimoji="0" lang="en-US" sz="700" b="0" i="1" u="none" strike="noStrike" cap="none" normalizeH="0" baseline="0" dirty="0" smtClean="0">
                <a:ln>
                  <a:noFill/>
                </a:ln>
                <a:solidFill>
                  <a:srgbClr val="2E77A6"/>
                </a:solidFill>
                <a:effectLst/>
                <a:latin typeface="Verdana" pitchFamily="34" charset="0"/>
                <a:cs typeface="Arial" pitchFamily="34" charset="0"/>
                <a:hlinkClick r:id="rId6"/>
              </a:rPr>
              <a:t>The Economic Impact of Civil Aviation on the U.S. Economy</a:t>
            </a: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504B4A"/>
                </a:solidFill>
                <a:effectLst/>
                <a:latin typeface="Verdana" pitchFamily="34" charset="0"/>
                <a:cs typeface="Arial" pitchFamily="34" charset="0"/>
              </a:rPr>
              <a:t>, August 2011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439792"/>
            <a:ext cx="1719708" cy="1295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625" y="3393888"/>
            <a:ext cx="2889250" cy="679824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4241156"/>
            <a:ext cx="322897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212" y="4956392"/>
            <a:ext cx="1955800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1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43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Airline Carbon Emissions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Airline Carbon Emissions</dc:title>
  <dc:creator>student</dc:creator>
  <cp:lastModifiedBy>student</cp:lastModifiedBy>
  <cp:revision>7</cp:revision>
  <dcterms:created xsi:type="dcterms:W3CDTF">2011-09-20T02:18:34Z</dcterms:created>
  <dcterms:modified xsi:type="dcterms:W3CDTF">2011-09-20T15:33:36Z</dcterms:modified>
</cp:coreProperties>
</file>